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</p:sldIdLst>
  <p:sldSz cx="9144000" cy="5143500" type="screen16x9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08D5A3-99FC-44FF-A000-6FBBA9DF42DF}" v="17" dt="2025-11-04T07:33:04.9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a Cicirko" userId="6cace699-46e7-4426-ba86-8fbdb41a53c0" providerId="ADAL" clId="{14B4FF9E-C35A-4B35-B5AB-D9AF667F55B2}"/>
    <pc:docChg chg="custSel modSld">
      <pc:chgData name="Marianna Cicirko" userId="6cace699-46e7-4426-ba86-8fbdb41a53c0" providerId="ADAL" clId="{14B4FF9E-C35A-4B35-B5AB-D9AF667F55B2}" dt="2025-11-04T07:33:04.910" v="17" actId="478"/>
      <pc:docMkLst>
        <pc:docMk/>
      </pc:docMkLst>
      <pc:sldChg chg="delSp modSp mod">
        <pc:chgData name="Marianna Cicirko" userId="6cace699-46e7-4426-ba86-8fbdb41a53c0" providerId="ADAL" clId="{14B4FF9E-C35A-4B35-B5AB-D9AF667F55B2}" dt="2025-11-04T07:33:04.910" v="17" actId="478"/>
        <pc:sldMkLst>
          <pc:docMk/>
          <pc:sldMk cId="404599944" sldId="257"/>
        </pc:sldMkLst>
        <pc:spChg chg="del">
          <ac:chgData name="Marianna Cicirko" userId="6cace699-46e7-4426-ba86-8fbdb41a53c0" providerId="ADAL" clId="{14B4FF9E-C35A-4B35-B5AB-D9AF667F55B2}" dt="2025-11-04T07:32:35.677" v="0" actId="478"/>
          <ac:spMkLst>
            <pc:docMk/>
            <pc:sldMk cId="404599944" sldId="257"/>
            <ac:spMk id="9" creationId="{0A9EB2A4-38A5-3EA3-6E9F-4836D2AA0833}"/>
          </ac:spMkLst>
        </pc:spChg>
        <pc:picChg chg="del">
          <ac:chgData name="Marianna Cicirko" userId="6cace699-46e7-4426-ba86-8fbdb41a53c0" providerId="ADAL" clId="{14B4FF9E-C35A-4B35-B5AB-D9AF667F55B2}" dt="2025-11-04T07:33:04.910" v="17" actId="478"/>
          <ac:picMkLst>
            <pc:docMk/>
            <pc:sldMk cId="404599944" sldId="257"/>
            <ac:picMk id="1025" creationId="{9396140E-8CA9-3116-91A0-FD21AC016905}"/>
          </ac:picMkLst>
        </pc:picChg>
        <pc:picChg chg="del">
          <ac:chgData name="Marianna Cicirko" userId="6cace699-46e7-4426-ba86-8fbdb41a53c0" providerId="ADAL" clId="{14B4FF9E-C35A-4B35-B5AB-D9AF667F55B2}" dt="2025-11-04T07:32:59.887" v="13" actId="478"/>
          <ac:picMkLst>
            <pc:docMk/>
            <pc:sldMk cId="404599944" sldId="257"/>
            <ac:picMk id="1026" creationId="{E1A303D7-7EED-5295-C234-530F22B41A04}"/>
          </ac:picMkLst>
        </pc:picChg>
        <pc:picChg chg="del">
          <ac:chgData name="Marianna Cicirko" userId="6cace699-46e7-4426-ba86-8fbdb41a53c0" providerId="ADAL" clId="{14B4FF9E-C35A-4B35-B5AB-D9AF667F55B2}" dt="2025-11-04T07:33:00.597" v="14" actId="478"/>
          <ac:picMkLst>
            <pc:docMk/>
            <pc:sldMk cId="404599944" sldId="257"/>
            <ac:picMk id="1027" creationId="{EDC7F92D-D1EE-18BB-2162-E325DA9CDFF2}"/>
          </ac:picMkLst>
        </pc:picChg>
        <pc:picChg chg="del">
          <ac:chgData name="Marianna Cicirko" userId="6cace699-46e7-4426-ba86-8fbdb41a53c0" providerId="ADAL" clId="{14B4FF9E-C35A-4B35-B5AB-D9AF667F55B2}" dt="2025-11-04T07:33:01.277" v="15" actId="478"/>
          <ac:picMkLst>
            <pc:docMk/>
            <pc:sldMk cId="404599944" sldId="257"/>
            <ac:picMk id="1028" creationId="{4EBC264A-B4D4-8AF0-8470-6F032A0B66E3}"/>
          </ac:picMkLst>
        </pc:picChg>
        <pc:picChg chg="del">
          <ac:chgData name="Marianna Cicirko" userId="6cace699-46e7-4426-ba86-8fbdb41a53c0" providerId="ADAL" clId="{14B4FF9E-C35A-4B35-B5AB-D9AF667F55B2}" dt="2025-11-04T07:33:01.947" v="16" actId="478"/>
          <ac:picMkLst>
            <pc:docMk/>
            <pc:sldMk cId="404599944" sldId="257"/>
            <ac:picMk id="1029" creationId="{1D9578AD-743B-CB69-F369-E57552726D1E}"/>
          </ac:picMkLst>
        </pc:picChg>
        <pc:picChg chg="del">
          <ac:chgData name="Marianna Cicirko" userId="6cace699-46e7-4426-ba86-8fbdb41a53c0" providerId="ADAL" clId="{14B4FF9E-C35A-4B35-B5AB-D9AF667F55B2}" dt="2025-11-04T07:33:04.910" v="17" actId="478"/>
          <ac:picMkLst>
            <pc:docMk/>
            <pc:sldMk cId="404599944" sldId="257"/>
            <ac:picMk id="1030" creationId="{37CA382C-1C3F-81AA-DAED-178A7DD7612B}"/>
          </ac:picMkLst>
        </pc:picChg>
        <pc:picChg chg="del">
          <ac:chgData name="Marianna Cicirko" userId="6cace699-46e7-4426-ba86-8fbdb41a53c0" providerId="ADAL" clId="{14B4FF9E-C35A-4B35-B5AB-D9AF667F55B2}" dt="2025-11-04T07:33:04.910" v="17" actId="478"/>
          <ac:picMkLst>
            <pc:docMk/>
            <pc:sldMk cId="404599944" sldId="257"/>
            <ac:picMk id="1031" creationId="{96844876-A588-A9CA-B5C1-7C5BC88E3899}"/>
          </ac:picMkLst>
        </pc:picChg>
        <pc:picChg chg="del">
          <ac:chgData name="Marianna Cicirko" userId="6cace699-46e7-4426-ba86-8fbdb41a53c0" providerId="ADAL" clId="{14B4FF9E-C35A-4B35-B5AB-D9AF667F55B2}" dt="2025-11-04T07:33:04.910" v="17" actId="478"/>
          <ac:picMkLst>
            <pc:docMk/>
            <pc:sldMk cId="404599944" sldId="257"/>
            <ac:picMk id="1032" creationId="{2D3A48D6-DB04-6CDF-CB8C-F6121E67F88F}"/>
          </ac:picMkLst>
        </pc:picChg>
        <pc:picChg chg="del">
          <ac:chgData name="Marianna Cicirko" userId="6cace699-46e7-4426-ba86-8fbdb41a53c0" providerId="ADAL" clId="{14B4FF9E-C35A-4B35-B5AB-D9AF667F55B2}" dt="2025-11-04T07:33:04.910" v="17" actId="478"/>
          <ac:picMkLst>
            <pc:docMk/>
            <pc:sldMk cId="404599944" sldId="257"/>
            <ac:picMk id="1033" creationId="{8B4364D5-B1DD-654C-9E31-17634D0D9F7D}"/>
          </ac:picMkLst>
        </pc:picChg>
        <pc:picChg chg="del">
          <ac:chgData name="Marianna Cicirko" userId="6cace699-46e7-4426-ba86-8fbdb41a53c0" providerId="ADAL" clId="{14B4FF9E-C35A-4B35-B5AB-D9AF667F55B2}" dt="2025-11-04T07:33:04.910" v="17" actId="478"/>
          <ac:picMkLst>
            <pc:docMk/>
            <pc:sldMk cId="404599944" sldId="257"/>
            <ac:picMk id="1034" creationId="{F037043D-C2DA-28A5-31AB-000958A5B539}"/>
          </ac:picMkLst>
        </pc:picChg>
        <pc:picChg chg="del mod">
          <ac:chgData name="Marianna Cicirko" userId="6cace699-46e7-4426-ba86-8fbdb41a53c0" providerId="ADAL" clId="{14B4FF9E-C35A-4B35-B5AB-D9AF667F55B2}" dt="2025-11-04T07:32:55.614" v="9" actId="478"/>
          <ac:picMkLst>
            <pc:docMk/>
            <pc:sldMk cId="404599944" sldId="257"/>
            <ac:picMk id="1035" creationId="{8F536EBD-96B8-10C1-8907-410E4A33D0D9}"/>
          </ac:picMkLst>
        </pc:picChg>
        <pc:picChg chg="del mod">
          <ac:chgData name="Marianna Cicirko" userId="6cace699-46e7-4426-ba86-8fbdb41a53c0" providerId="ADAL" clId="{14B4FF9E-C35A-4B35-B5AB-D9AF667F55B2}" dt="2025-11-04T07:32:49.297" v="3" actId="478"/>
          <ac:picMkLst>
            <pc:docMk/>
            <pc:sldMk cId="404599944" sldId="257"/>
            <ac:picMk id="1036" creationId="{966B2773-5EAA-89EB-0D2A-885AF2DC25B0}"/>
          </ac:picMkLst>
        </pc:picChg>
        <pc:picChg chg="del">
          <ac:chgData name="Marianna Cicirko" userId="6cace699-46e7-4426-ba86-8fbdb41a53c0" providerId="ADAL" clId="{14B4FF9E-C35A-4B35-B5AB-D9AF667F55B2}" dt="2025-11-04T07:32:51.342" v="5" actId="478"/>
          <ac:picMkLst>
            <pc:docMk/>
            <pc:sldMk cId="404599944" sldId="257"/>
            <ac:picMk id="1037" creationId="{058C8064-0258-6D96-AD97-9FFD6C5DD3D6}"/>
          </ac:picMkLst>
        </pc:picChg>
        <pc:picChg chg="del">
          <ac:chgData name="Marianna Cicirko" userId="6cace699-46e7-4426-ba86-8fbdb41a53c0" providerId="ADAL" clId="{14B4FF9E-C35A-4B35-B5AB-D9AF667F55B2}" dt="2025-11-04T07:32:52.310" v="6" actId="478"/>
          <ac:picMkLst>
            <pc:docMk/>
            <pc:sldMk cId="404599944" sldId="257"/>
            <ac:picMk id="1038" creationId="{BB6CC750-BAA2-49F4-C202-6422928AB940}"/>
          </ac:picMkLst>
        </pc:picChg>
        <pc:picChg chg="del">
          <ac:chgData name="Marianna Cicirko" userId="6cace699-46e7-4426-ba86-8fbdb41a53c0" providerId="ADAL" clId="{14B4FF9E-C35A-4B35-B5AB-D9AF667F55B2}" dt="2025-11-04T07:32:50.253" v="4" actId="478"/>
          <ac:picMkLst>
            <pc:docMk/>
            <pc:sldMk cId="404599944" sldId="257"/>
            <ac:picMk id="1039" creationId="{94D1C9BB-E4ED-8576-3395-F934196A872A}"/>
          </ac:picMkLst>
        </pc:picChg>
        <pc:picChg chg="del">
          <ac:chgData name="Marianna Cicirko" userId="6cace699-46e7-4426-ba86-8fbdb41a53c0" providerId="ADAL" clId="{14B4FF9E-C35A-4B35-B5AB-D9AF667F55B2}" dt="2025-11-04T07:32:53.117" v="7" actId="478"/>
          <ac:picMkLst>
            <pc:docMk/>
            <pc:sldMk cId="404599944" sldId="257"/>
            <ac:picMk id="1040" creationId="{46BAB6FA-2335-83B2-4A86-2DE4624DD9D0}"/>
          </ac:picMkLst>
        </pc:picChg>
        <pc:picChg chg="del">
          <ac:chgData name="Marianna Cicirko" userId="6cace699-46e7-4426-ba86-8fbdb41a53c0" providerId="ADAL" clId="{14B4FF9E-C35A-4B35-B5AB-D9AF667F55B2}" dt="2025-11-04T07:32:54.400" v="8" actId="478"/>
          <ac:picMkLst>
            <pc:docMk/>
            <pc:sldMk cId="404599944" sldId="257"/>
            <ac:picMk id="1041" creationId="{34F9577B-45E2-1ABC-F100-5DE13CBDCF79}"/>
          </ac:picMkLst>
        </pc:picChg>
        <pc:picChg chg="del">
          <ac:chgData name="Marianna Cicirko" userId="6cace699-46e7-4426-ba86-8fbdb41a53c0" providerId="ADAL" clId="{14B4FF9E-C35A-4B35-B5AB-D9AF667F55B2}" dt="2025-11-04T07:32:57.137" v="10" actId="478"/>
          <ac:picMkLst>
            <pc:docMk/>
            <pc:sldMk cId="404599944" sldId="257"/>
            <ac:picMk id="1042" creationId="{74CDE296-307A-3ADD-AF15-AA79CB3E4320}"/>
          </ac:picMkLst>
        </pc:picChg>
        <pc:picChg chg="del">
          <ac:chgData name="Marianna Cicirko" userId="6cace699-46e7-4426-ba86-8fbdb41a53c0" providerId="ADAL" clId="{14B4FF9E-C35A-4B35-B5AB-D9AF667F55B2}" dt="2025-11-04T07:32:59.054" v="12" actId="478"/>
          <ac:picMkLst>
            <pc:docMk/>
            <pc:sldMk cId="404599944" sldId="257"/>
            <ac:picMk id="1043" creationId="{47E6C9DA-75D3-84A9-99DB-F56E03E3EDB7}"/>
          </ac:picMkLst>
        </pc:picChg>
        <pc:picChg chg="del">
          <ac:chgData name="Marianna Cicirko" userId="6cace699-46e7-4426-ba86-8fbdb41a53c0" providerId="ADAL" clId="{14B4FF9E-C35A-4B35-B5AB-D9AF667F55B2}" dt="2025-11-04T07:32:57.919" v="11" actId="478"/>
          <ac:picMkLst>
            <pc:docMk/>
            <pc:sldMk cId="404599944" sldId="257"/>
            <ac:picMk id="1044" creationId="{EC791FF7-D0E7-9CD1-3BD1-E590F076CEA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ytuł prezentacji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44000" y="2687772"/>
            <a:ext cx="7541112" cy="1102519"/>
          </a:xfrm>
        </p:spPr>
        <p:txBody>
          <a:bodyPr lIns="0" tIns="0" rIns="0" bIns="0" anchor="b" anchorCtr="0">
            <a:noAutofit/>
          </a:bodyPr>
          <a:lstStyle>
            <a:lvl1pPr algn="l">
              <a:defRPr sz="3200" b="1">
                <a:solidFill>
                  <a:srgbClr val="FFFFFF"/>
                </a:solidFill>
                <a:latin typeface="Open Sans Regular"/>
                <a:cs typeface="Open Sans Regular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4000" y="3892070"/>
            <a:ext cx="6400800" cy="58840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044000" y="4486735"/>
            <a:ext cx="2895600" cy="2738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endParaRPr lang="pl-PL" dirty="0"/>
          </a:p>
        </p:txBody>
      </p:sp>
      <p:pic>
        <p:nvPicPr>
          <p:cNvPr id="9" name="Obraz 8" descr="logoSGH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1" y="473241"/>
            <a:ext cx="900363" cy="9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6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prezentacji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foto-ogoln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Obraz 5" descr="SGH_piramida-ogoln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044000" y="4486735"/>
            <a:ext cx="2895600" cy="2738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1" y="473241"/>
            <a:ext cx="900363" cy="900363"/>
          </a:xfrm>
          <a:prstGeom prst="rect">
            <a:avLst/>
          </a:prstGeom>
        </p:spPr>
      </p:pic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1044000" y="2687772"/>
            <a:ext cx="7541112" cy="1102519"/>
          </a:xfrm>
        </p:spPr>
        <p:txBody>
          <a:bodyPr lIns="0" tIns="0" rIns="0" bIns="0" anchor="b" anchorCtr="0">
            <a:noAutofit/>
          </a:bodyPr>
          <a:lstStyle>
            <a:lvl1pPr algn="l">
              <a:defRPr sz="3200" b="1">
                <a:solidFill>
                  <a:srgbClr val="FFFFFF"/>
                </a:solidFill>
                <a:latin typeface="Open Sans Regular"/>
                <a:cs typeface="Open Sans Regular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1" name="Podtytuł 2"/>
          <p:cNvSpPr>
            <a:spLocks noGrp="1"/>
          </p:cNvSpPr>
          <p:nvPr>
            <p:ph type="subTitle" idx="1"/>
          </p:nvPr>
        </p:nvSpPr>
        <p:spPr>
          <a:xfrm>
            <a:off x="1044000" y="3892070"/>
            <a:ext cx="6400800" cy="58840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49318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rozdział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ctrTitle"/>
          </p:nvPr>
        </p:nvSpPr>
        <p:spPr>
          <a:xfrm>
            <a:off x="1044000" y="3181996"/>
            <a:ext cx="7541112" cy="1102519"/>
          </a:xfrm>
        </p:spPr>
        <p:txBody>
          <a:bodyPr lIns="0" tIns="0" rIns="0" bIns="0" anchor="b" anchorCtr="0">
            <a:noAutofit/>
          </a:bodyPr>
          <a:lstStyle>
            <a:lvl1pPr algn="l">
              <a:defRPr sz="3200" b="1">
                <a:solidFill>
                  <a:srgbClr val="FFFFFF"/>
                </a:solidFill>
                <a:latin typeface="Open Sans Regular"/>
                <a:cs typeface="Open Sans Regular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08760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1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7999" y="1187302"/>
            <a:ext cx="7773417" cy="314574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077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8000" y="1187302"/>
            <a:ext cx="3577800" cy="314574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20624" y="1187302"/>
            <a:ext cx="3766176" cy="314574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7005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a zdję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917575" y="1238250"/>
            <a:ext cx="2273300" cy="300038"/>
          </a:xfrm>
        </p:spPr>
        <p:txBody>
          <a:bodyPr anchor="t" anchorCtr="0">
            <a:noAutofit/>
          </a:bodyPr>
          <a:lstStyle>
            <a:lvl1pPr marL="0" indent="0">
              <a:buNone/>
              <a:defRPr sz="1100">
                <a:solidFill>
                  <a:srgbClr val="00748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TYTUŁ ZDJĘCIA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1"/>
          </p:nvPr>
        </p:nvSpPr>
        <p:spPr>
          <a:xfrm>
            <a:off x="917575" y="1538288"/>
            <a:ext cx="2273300" cy="2066925"/>
          </a:xfrm>
        </p:spPr>
        <p:txBody>
          <a:bodyPr/>
          <a:lstStyle/>
          <a:p>
            <a:r>
              <a:rPr lang="pl-PL"/>
              <a:t>Kliknij ikonę, aby dodać obraz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2"/>
          </p:nvPr>
        </p:nvSpPr>
        <p:spPr>
          <a:xfrm>
            <a:off x="917575" y="3682872"/>
            <a:ext cx="2273300" cy="61118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3" hasCustomPrompt="1"/>
          </p:nvPr>
        </p:nvSpPr>
        <p:spPr>
          <a:xfrm>
            <a:off x="3661120" y="1238250"/>
            <a:ext cx="2273300" cy="300038"/>
          </a:xfrm>
        </p:spPr>
        <p:txBody>
          <a:bodyPr anchor="t" anchorCtr="0">
            <a:noAutofit/>
          </a:bodyPr>
          <a:lstStyle>
            <a:lvl1pPr marL="0" indent="0">
              <a:buNone/>
              <a:defRPr sz="1100">
                <a:solidFill>
                  <a:srgbClr val="00748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TYTUŁ ZDJĘCIA</a:t>
            </a:r>
          </a:p>
        </p:txBody>
      </p:sp>
      <p:sp>
        <p:nvSpPr>
          <p:cNvPr id="13" name="Symbol zastępczy obrazu 8"/>
          <p:cNvSpPr>
            <a:spLocks noGrp="1"/>
          </p:cNvSpPr>
          <p:nvPr>
            <p:ph type="pic" sz="quarter" idx="14"/>
          </p:nvPr>
        </p:nvSpPr>
        <p:spPr>
          <a:xfrm>
            <a:off x="3661120" y="1538288"/>
            <a:ext cx="2273300" cy="2066925"/>
          </a:xfrm>
        </p:spPr>
        <p:txBody>
          <a:bodyPr/>
          <a:lstStyle/>
          <a:p>
            <a:r>
              <a:rPr lang="pl-PL"/>
              <a:t>Kliknij ikonę, aby dodać obraz</a:t>
            </a:r>
          </a:p>
        </p:txBody>
      </p:sp>
      <p:sp>
        <p:nvSpPr>
          <p:cNvPr id="14" name="Symbol zastępczy zawartości 10"/>
          <p:cNvSpPr>
            <a:spLocks noGrp="1"/>
          </p:cNvSpPr>
          <p:nvPr>
            <p:ph sz="quarter" idx="15"/>
          </p:nvPr>
        </p:nvSpPr>
        <p:spPr>
          <a:xfrm>
            <a:off x="3661120" y="3682872"/>
            <a:ext cx="2273300" cy="61118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5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6404391" y="1238250"/>
            <a:ext cx="2273300" cy="300038"/>
          </a:xfrm>
        </p:spPr>
        <p:txBody>
          <a:bodyPr anchor="t" anchorCtr="0">
            <a:noAutofit/>
          </a:bodyPr>
          <a:lstStyle>
            <a:lvl1pPr marL="0" indent="0">
              <a:buNone/>
              <a:defRPr sz="1100">
                <a:solidFill>
                  <a:srgbClr val="00748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TYTUŁ ZDJĘCIA</a:t>
            </a:r>
          </a:p>
        </p:txBody>
      </p:sp>
      <p:sp>
        <p:nvSpPr>
          <p:cNvPr id="16" name="Symbol zastępczy obrazu 8"/>
          <p:cNvSpPr>
            <a:spLocks noGrp="1"/>
          </p:cNvSpPr>
          <p:nvPr>
            <p:ph type="pic" sz="quarter" idx="17"/>
          </p:nvPr>
        </p:nvSpPr>
        <p:spPr>
          <a:xfrm>
            <a:off x="6404391" y="1538288"/>
            <a:ext cx="2273300" cy="2066925"/>
          </a:xfrm>
        </p:spPr>
        <p:txBody>
          <a:bodyPr/>
          <a:lstStyle/>
          <a:p>
            <a:r>
              <a:rPr lang="pl-PL"/>
              <a:t>Kliknij ikonę, aby dodać obraz</a:t>
            </a:r>
          </a:p>
        </p:txBody>
      </p:sp>
      <p:sp>
        <p:nvSpPr>
          <p:cNvPr id="17" name="Symbol zastępczy zawartości 10"/>
          <p:cNvSpPr>
            <a:spLocks noGrp="1"/>
          </p:cNvSpPr>
          <p:nvPr>
            <p:ph sz="quarter" idx="18"/>
          </p:nvPr>
        </p:nvSpPr>
        <p:spPr>
          <a:xfrm>
            <a:off x="6404391" y="3682872"/>
            <a:ext cx="2273300" cy="61118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07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wizerunk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obrazu 7"/>
          <p:cNvSpPr>
            <a:spLocks noGrp="1"/>
          </p:cNvSpPr>
          <p:nvPr>
            <p:ph type="pic" sz="quarter" idx="10"/>
          </p:nvPr>
        </p:nvSpPr>
        <p:spPr>
          <a:xfrm>
            <a:off x="0" y="1270000"/>
            <a:ext cx="4135438" cy="2840038"/>
          </a:xfrm>
        </p:spPr>
        <p:txBody>
          <a:bodyPr/>
          <a:lstStyle/>
          <a:p>
            <a:r>
              <a:rPr lang="pl-PL"/>
              <a:t>Kliknij ikonę, aby dodać obraz</a:t>
            </a: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1"/>
          </p:nvPr>
        </p:nvSpPr>
        <p:spPr>
          <a:xfrm>
            <a:off x="4562475" y="1270000"/>
            <a:ext cx="4129088" cy="284003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5683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918000" y="387895"/>
            <a:ext cx="7773417" cy="6753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8000" y="1043751"/>
            <a:ext cx="7768800" cy="33944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PoleTekstowe 7"/>
          <p:cNvSpPr txBox="1"/>
          <p:nvPr userDrawn="1"/>
        </p:nvSpPr>
        <p:spPr>
          <a:xfrm>
            <a:off x="7896328" y="4586443"/>
            <a:ext cx="79508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800" dirty="0" err="1">
                <a:solidFill>
                  <a:srgbClr val="007481"/>
                </a:solidFill>
                <a:latin typeface="Open Sans Regular"/>
                <a:cs typeface="Open Sans Regular"/>
              </a:rPr>
              <a:t>www.sgh.waw.pl</a:t>
            </a:r>
            <a:endParaRPr lang="pl-PL" sz="800" dirty="0">
              <a:solidFill>
                <a:srgbClr val="007481"/>
              </a:solidFill>
              <a:latin typeface="Open Sans Regular"/>
              <a:cs typeface="Open Sans Regular"/>
            </a:endParaRPr>
          </a:p>
        </p:txBody>
      </p:sp>
      <p:pic>
        <p:nvPicPr>
          <p:cNvPr id="9" name="Obraz 8" descr="SGH_male-logo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63" y="4601068"/>
            <a:ext cx="395520" cy="16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1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2" r:id="rId5"/>
    <p:sldLayoutId id="2147483663" r:id="rId6"/>
    <p:sldLayoutId id="2147483654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Open Sans Regular"/>
          <a:ea typeface="+mj-ea"/>
          <a:cs typeface="Open Sans Regular"/>
        </a:defRPr>
      </a:lvl1pPr>
    </p:titleStyle>
    <p:bodyStyle>
      <a:lvl1pPr marL="216000" indent="-216000" algn="l" defTabSz="457200" rtl="0" eaLnBrk="1" latinLnBrk="0" hangingPunct="1">
        <a:lnSpc>
          <a:spcPct val="112000"/>
        </a:lnSpc>
        <a:spcBef>
          <a:spcPts val="0"/>
        </a:spcBef>
        <a:buClr>
          <a:schemeClr val="tx2"/>
        </a:buClr>
        <a:buFont typeface="Arial"/>
        <a:buChar char="•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lnSpc>
          <a:spcPct val="112000"/>
        </a:lnSpc>
        <a:spcBef>
          <a:spcPts val="0"/>
        </a:spcBef>
        <a:buFont typeface="Arial"/>
        <a:buChar char="–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ts val="0"/>
        </a:spcBef>
        <a:buFont typeface="Arial"/>
        <a:buChar char="•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ts val="0"/>
        </a:spcBef>
        <a:buFont typeface="Arial"/>
        <a:buChar char="–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ts val="0"/>
        </a:spcBef>
        <a:buFont typeface="Arial"/>
        <a:buChar char="»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44000" y="1663013"/>
            <a:ext cx="7541112" cy="110251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800"/>
              <a:t>Konferencja jubileuszowa</a:t>
            </a:r>
            <a:br>
              <a:rPr lang="pl-PL" sz="1800"/>
            </a:br>
            <a:r>
              <a:rPr lang="pl-PL" sz="1800"/>
              <a:t> XXX-</a:t>
            </a:r>
            <a:r>
              <a:rPr lang="pl-PL" sz="1800" err="1"/>
              <a:t>lecia</a:t>
            </a:r>
            <a:r>
              <a:rPr lang="pl-PL" sz="1800"/>
              <a:t> Katedry ubezpieczenia Społecznego </a:t>
            </a:r>
            <a:br>
              <a:rPr lang="pl-PL" sz="1800"/>
            </a:br>
            <a:r>
              <a:rPr lang="pl-PL" sz="1800"/>
              <a:t>i LV-</a:t>
            </a:r>
            <a:r>
              <a:rPr lang="pl-PL" sz="1800" err="1"/>
              <a:t>lecia</a:t>
            </a:r>
            <a:r>
              <a:rPr lang="pl-PL" sz="1800"/>
              <a:t> pracy naukowej prof. Tadeusza </a:t>
            </a:r>
            <a:r>
              <a:rPr lang="pl-PL" sz="1800" err="1"/>
              <a:t>Szumlicza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4000" y="3241195"/>
            <a:ext cx="6400800" cy="588409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pl-PL" sz="1600" dirty="0"/>
              <a:t>Hotel Sobienie Królewskie (Golf &amp; Country Club) </a:t>
            </a:r>
            <a:br>
              <a:rPr lang="pl-PL" sz="1600" dirty="0"/>
            </a:br>
            <a:r>
              <a:rPr lang="pl-PL" sz="1600" dirty="0"/>
              <a:t>Sobienie Szlacheckie</a:t>
            </a:r>
            <a:endParaRPr lang="pl-PL" sz="1600" dirty="0">
              <a:ea typeface="Open Sans Light"/>
            </a:endParaRPr>
          </a:p>
          <a:p>
            <a:pPr>
              <a:spcAft>
                <a:spcPts val="600"/>
              </a:spcAft>
            </a:pPr>
            <a:endParaRPr lang="pl-PL" sz="1600" dirty="0">
              <a:ea typeface="Open Sans Light"/>
            </a:endParaRPr>
          </a:p>
          <a:p>
            <a:pPr>
              <a:spcAft>
                <a:spcPts val="600"/>
              </a:spcAft>
            </a:pPr>
            <a:r>
              <a:rPr lang="pl-PL" sz="1600" dirty="0"/>
              <a:t>4-5 listopada 2025 r.</a:t>
            </a:r>
            <a:endParaRPr lang="pl-PL" sz="1600" dirty="0">
              <a:ea typeface="Open Sans Light"/>
            </a:endParaRPr>
          </a:p>
          <a:p>
            <a:pPr>
              <a:spcAft>
                <a:spcPts val="600"/>
              </a:spcAft>
            </a:pPr>
            <a:endParaRPr lang="pl-PL" sz="1600" dirty="0">
              <a:ea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72607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1B3AAB1A-D500-98B9-B56A-7FEC1B8EE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926" y="208788"/>
            <a:ext cx="5756148" cy="472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994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e 3">
      <a:dk1>
        <a:sysClr val="windowText" lastClr="000000"/>
      </a:dk1>
      <a:lt1>
        <a:sysClr val="window" lastClr="FFFFFF"/>
      </a:lt1>
      <a:dk2>
        <a:srgbClr val="007481"/>
      </a:dk2>
      <a:lt2>
        <a:srgbClr val="FFFFFF"/>
      </a:lt2>
      <a:accent1>
        <a:srgbClr val="007481"/>
      </a:accent1>
      <a:accent2>
        <a:srgbClr val="C7D42D"/>
      </a:accent2>
      <a:accent3>
        <a:srgbClr val="00B0E1"/>
      </a:accent3>
      <a:accent4>
        <a:srgbClr val="C6C6C6"/>
      </a:accent4>
      <a:accent5>
        <a:srgbClr val="7C7C7C"/>
      </a:accent5>
      <a:accent6>
        <a:srgbClr val="3C3C3C"/>
      </a:accent6>
      <a:hlink>
        <a:srgbClr val="009FE3"/>
      </a:hlink>
      <a:folHlink>
        <a:srgbClr val="BBE4F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GH_prezentacja_ogolna.pptx" id="{EB8B5747-0CD9-47AE-A305-1EEA84580747}" vid="{9F6FD65E-55FC-40D3-8F2C-1C73F0E235F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A82BB1D4664E498F15E5C30805AA71" ma:contentTypeVersion="6" ma:contentTypeDescription="Create a new document." ma:contentTypeScope="" ma:versionID="a50de3177cb10ab216de686e356f2612">
  <xsd:schema xmlns:xsd="http://www.w3.org/2001/XMLSchema" xmlns:xs="http://www.w3.org/2001/XMLSchema" xmlns:p="http://schemas.microsoft.com/office/2006/metadata/properties" xmlns:ns2="6d6b1c8d-1e5b-4294-b639-ebebbab350d6" targetNamespace="http://schemas.microsoft.com/office/2006/metadata/properties" ma:root="true" ma:fieldsID="e078a1d67ce0daf28df24b7985b9b79b" ns2:_="">
    <xsd:import namespace="6d6b1c8d-1e5b-4294-b639-ebebbab350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b1c8d-1e5b-4294-b639-ebebbab350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16E3A7-EE9F-4734-A17B-C3B09181A4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89B99-6C05-4236-B608-2A24888FAA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6b1c8d-1e5b-4294-b639-ebebbab350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7146F4-CD50-483B-A986-20DDE415AD2A}">
  <ds:schemaRefs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6d6b1c8d-1e5b-4294-b639-ebebbab350d6"/>
    <ds:schemaRef ds:uri="http://schemas.microsoft.com/office/2006/metadata/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164e1b0e-c8e5-41a9-9bbb-6f7ed40eef04}" enabled="0" method="" siteId="{164e1b0e-c8e5-41a9-9bbb-6f7ed40eef0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34</Words>
  <Application>Microsoft Office PowerPoint</Application>
  <PresentationFormat>Pokaz na ekranie (16:9)</PresentationFormat>
  <Paragraphs>4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6" baseType="lpstr">
      <vt:lpstr>Arial</vt:lpstr>
      <vt:lpstr>Open Sans Light</vt:lpstr>
      <vt:lpstr>Open Sans Regular</vt:lpstr>
      <vt:lpstr>Motyw pakietu Office</vt:lpstr>
      <vt:lpstr>Konferencja jubileuszowa  XXX-lecia Katedry ubezpieczenia Społecznego  i LV-lecia pracy naukowej prof. Tadeusza Szumlicza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Marcin Kawiński</dc:creator>
  <cp:lastModifiedBy>Marianna Cicirko</cp:lastModifiedBy>
  <cp:revision>31</cp:revision>
  <dcterms:created xsi:type="dcterms:W3CDTF">2025-10-29T18:37:12Z</dcterms:created>
  <dcterms:modified xsi:type="dcterms:W3CDTF">2025-11-04T07:33:06Z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0x010100FDA82BB1D4664E498F15E5C30805AA71</vt:lpwstr>
  </property>
</Properties>
</file>